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58" r:id="rId5"/>
    <p:sldId id="260" r:id="rId6"/>
    <p:sldId id="261" r:id="rId7"/>
    <p:sldId id="263" r:id="rId8"/>
    <p:sldId id="262" r:id="rId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C47"/>
    <a:srgbClr val="CCCC00"/>
    <a:srgbClr val="00FFFF"/>
    <a:srgbClr val="9900CC"/>
    <a:srgbClr val="FF9900"/>
    <a:srgbClr val="D99B01"/>
    <a:srgbClr val="FF66CC"/>
    <a:srgbClr val="FF67AC"/>
    <a:srgbClr val="CC0099"/>
    <a:srgbClr val="5EE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78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E24FAF-3BD5-4627-BDD4-46389DA282DC}" type="datetimeFigureOut">
              <a:rPr lang="en-US" smtClean="0"/>
              <a:t>5/7/2019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C44816-1E1C-4402-AA23-D8550FA76F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699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350B06-B074-48FC-8CFD-53D2CD8FB95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016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601670" y="2113635"/>
            <a:ext cx="8093364" cy="1383822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rgbClr val="00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669" y="3487980"/>
            <a:ext cx="8093365" cy="610820"/>
          </a:xfrm>
        </p:spPr>
        <p:txBody>
          <a:bodyPr>
            <a:normAutofit/>
          </a:bodyPr>
          <a:lstStyle>
            <a:lvl1pPr marL="0" indent="0" algn="l">
              <a:buNone/>
              <a:defRPr sz="2800" b="0" i="0">
                <a:solidFill>
                  <a:srgbClr val="FFFF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4D98149D-CC2C-4207-B861-52BE2809BFD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916229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502815"/>
            <a:ext cx="8246070" cy="3206799"/>
          </a:xfrm>
        </p:spPr>
        <p:txBody>
          <a:bodyPr/>
          <a:lstStyle>
            <a:lvl1pPr algn="l">
              <a:defRPr sz="2800">
                <a:solidFill>
                  <a:srgbClr val="00FFFF"/>
                </a:solidFill>
              </a:defRPr>
            </a:lvl1pPr>
            <a:lvl2pPr algn="l">
              <a:defRPr>
                <a:solidFill>
                  <a:srgbClr val="00FFFF"/>
                </a:solidFill>
              </a:defRPr>
            </a:lvl2pPr>
            <a:lvl3pPr algn="l">
              <a:defRPr>
                <a:solidFill>
                  <a:srgbClr val="00FFFF"/>
                </a:solidFill>
              </a:defRPr>
            </a:lvl3pPr>
            <a:lvl4pPr algn="l">
              <a:defRPr>
                <a:solidFill>
                  <a:srgbClr val="00FFFF"/>
                </a:solidFill>
              </a:defRPr>
            </a:lvl4pPr>
            <a:lvl5pPr algn="l">
              <a:defRPr>
                <a:solidFill>
                  <a:srgbClr val="00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39540" y="433880"/>
            <a:ext cx="5802790" cy="572644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39540" y="1198559"/>
            <a:ext cx="5802790" cy="3511061"/>
          </a:xfrm>
        </p:spPr>
        <p:txBody>
          <a:bodyPr/>
          <a:lstStyle>
            <a:lvl1pPr>
              <a:defRPr sz="2800">
                <a:solidFill>
                  <a:srgbClr val="00FFFF"/>
                </a:solidFill>
              </a:defRPr>
            </a:lvl1pPr>
            <a:lvl2pPr>
              <a:defRPr>
                <a:solidFill>
                  <a:srgbClr val="00FFFF"/>
                </a:solidFill>
              </a:defRPr>
            </a:lvl2pPr>
            <a:lvl3pPr>
              <a:defRPr>
                <a:solidFill>
                  <a:srgbClr val="00FFFF"/>
                </a:solidFill>
              </a:defRPr>
            </a:lvl3pPr>
            <a:lvl4pPr>
              <a:defRPr>
                <a:solidFill>
                  <a:srgbClr val="00FFFF"/>
                </a:solidFill>
              </a:defRPr>
            </a:lvl4pPr>
            <a:lvl5pPr>
              <a:defRPr>
                <a:solidFill>
                  <a:srgbClr val="00FFFF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4" y="281175"/>
            <a:ext cx="8246071" cy="763525"/>
          </a:xfrm>
        </p:spPr>
        <p:txBody>
          <a:bodyPr>
            <a:normAutofit/>
          </a:bodyPr>
          <a:lstStyle>
            <a:lvl1pPr algn="r">
              <a:defRPr sz="3600" baseline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20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FFFF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087040"/>
            <a:ext cx="4040188" cy="2137871"/>
          </a:xfrm>
        </p:spPr>
        <p:txBody>
          <a:bodyPr/>
          <a:lstStyle>
            <a:lvl1pPr algn="ctr">
              <a:defRPr sz="2400">
                <a:solidFill>
                  <a:srgbClr val="00FFFF"/>
                </a:solidFill>
              </a:defRPr>
            </a:lvl1pPr>
            <a:lvl2pPr algn="ctr">
              <a:defRPr sz="2000">
                <a:solidFill>
                  <a:srgbClr val="00FFFF"/>
                </a:solidFill>
              </a:defRPr>
            </a:lvl2pPr>
            <a:lvl3pPr algn="ctr">
              <a:defRPr sz="1800">
                <a:solidFill>
                  <a:srgbClr val="00FFFF"/>
                </a:solidFill>
              </a:defRPr>
            </a:lvl3pPr>
            <a:lvl4pPr algn="ctr">
              <a:defRPr sz="1600">
                <a:solidFill>
                  <a:srgbClr val="00FFFF"/>
                </a:solidFill>
              </a:defRPr>
            </a:lvl4pPr>
            <a:lvl5pPr algn="ctr">
              <a:defRPr sz="1600">
                <a:solidFill>
                  <a:srgbClr val="00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20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rgbClr val="00FFFF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087040"/>
            <a:ext cx="4041775" cy="2137871"/>
          </a:xfrm>
        </p:spPr>
        <p:txBody>
          <a:bodyPr/>
          <a:lstStyle>
            <a:lvl1pPr algn="ctr">
              <a:defRPr sz="2400">
                <a:solidFill>
                  <a:srgbClr val="00FFFF"/>
                </a:solidFill>
              </a:defRPr>
            </a:lvl1pPr>
            <a:lvl2pPr algn="ctr">
              <a:defRPr sz="2000">
                <a:solidFill>
                  <a:srgbClr val="00FFFF"/>
                </a:solidFill>
              </a:defRPr>
            </a:lvl2pPr>
            <a:lvl3pPr algn="ctr">
              <a:defRPr sz="1800">
                <a:solidFill>
                  <a:srgbClr val="00FFFF"/>
                </a:solidFill>
              </a:defRPr>
            </a:lvl3pPr>
            <a:lvl4pPr algn="ctr">
              <a:defRPr sz="1600">
                <a:solidFill>
                  <a:srgbClr val="00FFFF"/>
                </a:solidFill>
              </a:defRPr>
            </a:lvl4pPr>
            <a:lvl5pPr algn="ctr">
              <a:defRPr sz="1600">
                <a:solidFill>
                  <a:srgbClr val="00FFFF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5/7/2019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612594-071C-45C4-8C60-D0C29CC253AB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Dubai" panose="020B0503030403030204" pitchFamily="34" charset="-78"/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Dubai" panose="020B0503030403030204" pitchFamily="34" charset="-78"/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81175"/>
            <a:ext cx="3664920" cy="1383822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solidFill>
                  <a:srgbClr val="FFDC47"/>
                </a:solidFill>
              </a:rPr>
              <a:t>Home Automation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555" y="2571750"/>
            <a:ext cx="8093365" cy="183246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 smtClean="0">
                <a:solidFill>
                  <a:schemeClr val="bg2">
                    <a:lumMod val="90000"/>
                  </a:schemeClr>
                </a:solidFill>
              </a:rPr>
              <a:t>     Group </a:t>
            </a: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H: </a:t>
            </a:r>
          </a:p>
          <a:p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Raphael </a:t>
            </a:r>
            <a:r>
              <a:rPr lang="en-US" b="1" dirty="0" err="1" smtClean="0">
                <a:solidFill>
                  <a:schemeClr val="bg2">
                    <a:lumMod val="90000"/>
                  </a:schemeClr>
                </a:solidFill>
              </a:rPr>
              <a:t>Munyana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</a:rPr>
              <a:t>:</a:t>
            </a:r>
          </a:p>
          <a:p>
            <a:r>
              <a:rPr lang="en-US" b="1" dirty="0" smtClean="0">
                <a:solidFill>
                  <a:schemeClr val="bg2">
                    <a:lumMod val="90000"/>
                  </a:schemeClr>
                </a:solidFill>
              </a:rPr>
              <a:t> 219013693 </a:t>
            </a:r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Meron </a:t>
            </a:r>
            <a:r>
              <a:rPr lang="en-US" b="1" dirty="0" err="1" smtClean="0">
                <a:solidFill>
                  <a:schemeClr val="bg2">
                    <a:lumMod val="90000"/>
                  </a:schemeClr>
                </a:solidFill>
              </a:rPr>
              <a:t>Kifle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</a:rPr>
              <a:t>:</a:t>
            </a:r>
          </a:p>
          <a:p>
            <a:r>
              <a:rPr lang="en-US" b="1" dirty="0" smtClean="0">
                <a:solidFill>
                  <a:schemeClr val="bg2">
                    <a:lumMod val="90000"/>
                  </a:schemeClr>
                </a:solidFill>
              </a:rPr>
              <a:t> 219013048</a:t>
            </a:r>
            <a:r>
              <a:rPr lang="en-US" b="1" dirty="0" smtClean="0">
                <a:solidFill>
                  <a:schemeClr val="bg2">
                    <a:lumMod val="90000"/>
                  </a:schemeClr>
                </a:solidFill>
              </a:rPr>
              <a:t> </a:t>
            </a:r>
          </a:p>
          <a:p>
            <a:endParaRPr lang="en-US" b="1" dirty="0">
              <a:solidFill>
                <a:schemeClr val="bg2">
                  <a:lumMod val="9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2419045"/>
            <a:ext cx="8398775" cy="2443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Hardware components </a:t>
            </a:r>
            <a:r>
              <a:rPr lang="en-US" b="1" dirty="0" smtClean="0">
                <a:solidFill>
                  <a:schemeClr val="bg1">
                    <a:lumMod val="85000"/>
                  </a:schemeClr>
                </a:solidFill>
              </a:rPr>
              <a:t>:      	Software components:</a:t>
            </a:r>
            <a:endParaRPr lang="en-US" b="1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r>
              <a:rPr lang="en-US" dirty="0" err="1">
                <a:solidFill>
                  <a:schemeClr val="bg1">
                    <a:lumMod val="85000"/>
                  </a:schemeClr>
                </a:solidFill>
              </a:rPr>
              <a:t>Nodemcu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8266	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		</a:t>
            </a:r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Arduino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1.8.9</a:t>
            </a:r>
            <a:br>
              <a:rPr lang="en-US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Relay 			       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		</a:t>
            </a:r>
            <a:r>
              <a:rPr lang="en-US" dirty="0" err="1" smtClean="0">
                <a:solidFill>
                  <a:schemeClr val="bg1">
                    <a:lumMod val="85000"/>
                  </a:schemeClr>
                </a:solidFill>
              </a:rPr>
              <a:t>Blynk</a:t>
            </a: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Mobile App</a:t>
            </a:r>
            <a:br>
              <a:rPr lang="en-US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Jumper wires </a:t>
            </a:r>
            <a:br>
              <a:rPr lang="en-US" dirty="0">
                <a:solidFill>
                  <a:schemeClr val="bg1">
                    <a:lumMod val="85000"/>
                  </a:schemeClr>
                </a:solidFill>
              </a:rPr>
            </a:br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Bulb</a:t>
            </a:r>
            <a:endParaRPr lang="en-US" dirty="0">
              <a:solidFill>
                <a:schemeClr val="bg1">
                  <a:lumMod val="85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892245" y="1488640"/>
            <a:ext cx="2756920" cy="610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rgbClr val="00FFFF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rgbClr val="00FFFF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rgbClr val="00FFFF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rgbClr val="00FFFF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rgbClr val="00FFFF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COMPONENTS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3309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877410" y="433880"/>
            <a:ext cx="2137870" cy="57264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 Setup </a:t>
            </a:r>
            <a:endParaRPr lang="en-US" dirty="0"/>
          </a:p>
        </p:txBody>
      </p:sp>
      <p:pic>
        <p:nvPicPr>
          <p:cNvPr id="6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950" y="1197405"/>
            <a:ext cx="5332306" cy="32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633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586835" y="2418579"/>
            <a:ext cx="3817625" cy="763525"/>
          </a:xfrm>
        </p:spPr>
        <p:txBody>
          <a:bodyPr>
            <a:noAutofit/>
          </a:bodyPr>
          <a:lstStyle/>
          <a:p>
            <a:pPr algn="ctr"/>
            <a:r>
              <a:rPr lang="en-US" sz="8000" dirty="0" smtClean="0"/>
              <a:t>BLYNK</a:t>
            </a:r>
            <a:endParaRPr lang="en-US" sz="8000" dirty="0"/>
          </a:p>
        </p:txBody>
      </p:sp>
      <p:pic>
        <p:nvPicPr>
          <p:cNvPr id="9" name="Picture 7" descr="C:\Users\IOT\Downloads\IMG-20190507-WA0036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965" y="1752600"/>
            <a:ext cx="1824530" cy="3010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C:\Users\IOT\Downloads\IMG-20190507-WA003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575" y="1655520"/>
            <a:ext cx="1824530" cy="297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3"/>
          <p:cNvSpPr txBox="1">
            <a:spLocks/>
          </p:cNvSpPr>
          <p:nvPr/>
        </p:nvSpPr>
        <p:spPr>
          <a:xfrm>
            <a:off x="2739540" y="3148119"/>
            <a:ext cx="3817625" cy="7979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just"/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We have installed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blynk</a:t>
            </a:r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 in our Mobile Phone and we set it up to control the bulb using our Wi-Fi.  After setting up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blynk</a:t>
            </a:r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, they gave us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effectLst/>
              </a:rPr>
              <a:t>Auth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effectLst/>
              </a:rPr>
              <a:t> </a:t>
            </a:r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  <a:effectLst/>
              </a:rPr>
              <a:t>Token for connecting our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  <a:effectLst/>
              </a:rPr>
              <a:t>Adruino</a:t>
            </a:r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  <a:effectLst/>
              </a:rPr>
              <a:t> IDE and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  <a:effectLst/>
              </a:rPr>
              <a:t>bylnk</a:t>
            </a:r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  <a:effectLst/>
              </a:rPr>
              <a:t>. </a:t>
            </a:r>
            <a:endParaRPr lang="en-US" sz="1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78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C:\Users\IOT\Downloads\IMG-20190507-WA003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1755" y="2113635"/>
            <a:ext cx="1365915" cy="242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9" descr="C:\Users\IOT\Downloads\IMG-20190507-WA0039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51" y="1658096"/>
            <a:ext cx="1998580" cy="3267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IOT\Downloads\IMG-20190507-WA0037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113634"/>
            <a:ext cx="1365914" cy="242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3"/>
          <p:cNvSpPr txBox="1">
            <a:spLocks/>
          </p:cNvSpPr>
          <p:nvPr/>
        </p:nvSpPr>
        <p:spPr>
          <a:xfrm>
            <a:off x="4113885" y="1352686"/>
            <a:ext cx="3817625" cy="6108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After Setting up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blynk</a:t>
            </a:r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 we created a new project we </a:t>
            </a:r>
            <a:r>
              <a:rPr lang="en-US" sz="1200" dirty="0" err="1" smtClean="0">
                <a:solidFill>
                  <a:schemeClr val="bg1">
                    <a:lumMod val="85000"/>
                  </a:schemeClr>
                </a:solidFill>
              </a:rPr>
              <a:t>calle</a:t>
            </a:r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 it Home Automation and we setup button for switch ON and OFF our Bulb.</a:t>
            </a:r>
            <a:endParaRPr lang="en-US" sz="12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10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/>
          <p:cNvSpPr txBox="1">
            <a:spLocks/>
          </p:cNvSpPr>
          <p:nvPr/>
        </p:nvSpPr>
        <p:spPr>
          <a:xfrm>
            <a:off x="601670" y="2189985"/>
            <a:ext cx="3054100" cy="91623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spcBef>
                <a:spcPct val="0"/>
              </a:spcBef>
              <a:buNone/>
              <a:defRPr sz="3600" kern="1200" baseline="0">
                <a:solidFill>
                  <a:srgbClr val="FFFF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 smtClean="0">
                <a:solidFill>
                  <a:schemeClr val="bg1">
                    <a:lumMod val="85000"/>
                  </a:schemeClr>
                </a:solidFill>
              </a:rPr>
              <a:t>Codes</a:t>
            </a:r>
            <a:endParaRPr lang="en-US" sz="7200" dirty="0">
              <a:solidFill>
                <a:schemeClr val="bg1">
                  <a:lumMod val="8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8475" y="281173"/>
            <a:ext cx="4247833" cy="473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380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-20190507-WA001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8720" y="895350"/>
            <a:ext cx="5802790" cy="33528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6260" y="1273757"/>
            <a:ext cx="1527050" cy="259598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FF00"/>
                </a:solidFill>
              </a:rPr>
              <a:t>Watch the Video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22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601670" y="1960930"/>
            <a:ext cx="763524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hi-IN" sz="9600" dirty="0">
                <a:solidFill>
                  <a:schemeClr val="bg1">
                    <a:lumMod val="85000"/>
                  </a:schemeClr>
                </a:solidFill>
              </a:rPr>
              <a:t>धन्यवाद</a:t>
            </a:r>
            <a:endParaRPr lang="en-US" sz="96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2939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1033</TotalTime>
  <Words>94</Words>
  <Application>Microsoft Office PowerPoint</Application>
  <PresentationFormat>On-screen Show (16:9)</PresentationFormat>
  <Paragraphs>17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Dubai</vt:lpstr>
      <vt:lpstr>Mangal</vt:lpstr>
      <vt:lpstr>Office Theme</vt:lpstr>
      <vt:lpstr>Home Automation</vt:lpstr>
      <vt:lpstr>PowerPoint Presentation</vt:lpstr>
      <vt:lpstr>Con Setup </vt:lpstr>
      <vt:lpstr>BLYNK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meron</cp:lastModifiedBy>
  <cp:revision>154</cp:revision>
  <dcterms:created xsi:type="dcterms:W3CDTF">2013-08-21T19:17:07Z</dcterms:created>
  <dcterms:modified xsi:type="dcterms:W3CDTF">2019-05-07T17:39:03Z</dcterms:modified>
</cp:coreProperties>
</file>

<file path=docProps/thumbnail.jpeg>
</file>